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50" r:id="rId1"/>
    <p:sldMasterId id="2147483663" r:id="rId2"/>
    <p:sldMasterId id="2147483676" r:id="rId3"/>
  </p:sldMasterIdLst>
  <p:notesMasterIdLst>
    <p:notesMasterId r:id="rId5"/>
  </p:notesMasterIdLst>
  <p:sldIdLst>
    <p:sldId id="26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2137"/>
    <a:srgbClr val="545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6"/>
    <p:restoredTop sz="84392"/>
  </p:normalViewPr>
  <p:slideViewPr>
    <p:cSldViewPr snapToGrid="0" snapToObjects="1">
      <p:cViewPr varScale="1">
        <p:scale>
          <a:sx n="97" d="100"/>
          <a:sy n="97" d="100"/>
        </p:scale>
        <p:origin x="3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F18AB-7033-CC43-9F2C-6FCD418AEFC2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FA99C-AB5E-1C48-A570-C60F093AC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26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edit position of “viewfinder” for longer headline, you must first select it. Once selected, right click and go to Group &gt; Ungroup. From there you should be able to alter the 4 corners that create the “viewfinder”.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FA99C-AB5E-1C48-A570-C60F093AC8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94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409E5F2-CA05-DB4A-9BDC-A31956997735}"/>
              </a:ext>
            </a:extLst>
          </p:cNvPr>
          <p:cNvSpPr/>
          <p:nvPr userDrawn="1"/>
        </p:nvSpPr>
        <p:spPr>
          <a:xfrm>
            <a:off x="11512549" y="6505593"/>
            <a:ext cx="225910" cy="3524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43">
            <a:extLst>
              <a:ext uri="{FF2B5EF4-FFF2-40B4-BE49-F238E27FC236}">
                <a16:creationId xmlns:a16="http://schemas.microsoft.com/office/drawing/2014/main" id="{5E111EEF-E9E0-6F4B-A487-133EB70B39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2350" y="3482789"/>
            <a:ext cx="4523368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9" name="Text Placeholder 43">
            <a:extLst>
              <a:ext uri="{FF2B5EF4-FFF2-40B4-BE49-F238E27FC236}">
                <a16:creationId xmlns:a16="http://schemas.microsoft.com/office/drawing/2014/main" id="{66FB2902-3210-9840-BDCF-F95C5A41063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2350" y="3821593"/>
            <a:ext cx="4523368" cy="21757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13" name="Text Placeholder 43">
            <a:extLst>
              <a:ext uri="{FF2B5EF4-FFF2-40B4-BE49-F238E27FC236}">
                <a16:creationId xmlns:a16="http://schemas.microsoft.com/office/drawing/2014/main" id="{662E461F-8C2A-E345-A897-F87CF16D93C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2349" y="1764193"/>
            <a:ext cx="9270179" cy="8579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14" name="Text Placeholder 43">
            <a:extLst>
              <a:ext uri="{FF2B5EF4-FFF2-40B4-BE49-F238E27FC236}">
                <a16:creationId xmlns:a16="http://schemas.microsoft.com/office/drawing/2014/main" id="{BC7B478D-0204-6D46-B5C6-59396F0111C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42609" y="3482789"/>
            <a:ext cx="4523368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064B0595-8009-4A43-8325-2EC00698316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642609" y="3821593"/>
            <a:ext cx="4523368" cy="21757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29496026-2354-A14B-BDD9-6A04D6EAED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82350" y="839128"/>
            <a:ext cx="9270178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BCA1B0D7-414C-3145-B72C-7C21DD29D37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39397" y="6505593"/>
            <a:ext cx="4523368" cy="1990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or Section Title Goes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98AF07-EE89-8245-A386-0513B2799239}"/>
              </a:ext>
            </a:extLst>
          </p:cNvPr>
          <p:cNvCxnSpPr>
            <a:cxnSpLocks/>
          </p:cNvCxnSpPr>
          <p:nvPr userDrawn="1"/>
        </p:nvCxnSpPr>
        <p:spPr>
          <a:xfrm>
            <a:off x="895795" y="3045731"/>
            <a:ext cx="9256733" cy="0"/>
          </a:xfrm>
          <a:prstGeom prst="line">
            <a:avLst/>
          </a:prstGeom>
          <a:ln w="47625">
            <a:solidFill>
              <a:srgbClr val="54565A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8774D-6F9B-9D47-8C7D-48B61AB4E1AC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35F5CE24-7283-D24C-A27C-CC69A605BB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106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F5B7DC-238B-9E45-82D5-FCDD18D1855E}"/>
              </a:ext>
            </a:extLst>
          </p:cNvPr>
          <p:cNvSpPr/>
          <p:nvPr userDrawn="1"/>
        </p:nvSpPr>
        <p:spPr>
          <a:xfrm>
            <a:off x="11512549" y="6505593"/>
            <a:ext cx="225910" cy="3524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0F1D026-A3FA-4441-AC78-1A8E9462106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0" y="0"/>
            <a:ext cx="7128387" cy="686364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29496026-2354-A14B-BDD9-6A04D6EAED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062452" y="847643"/>
            <a:ext cx="3106994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BCA1B0D7-414C-3145-B72C-7C21DD29D37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39397" y="6505593"/>
            <a:ext cx="4523368" cy="1990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or Section Title Goes Here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B07DD11F-1ED3-AD4D-A04E-BE691A75FF2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062451" y="1771568"/>
            <a:ext cx="3106994" cy="41671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5FAAE2-C0A3-FF4D-B947-CE07ED060C05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35F5CE24-7283-D24C-A27C-CC69A605BB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66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13165-2219-5846-BFE3-9CA0DB95FAFA}"/>
              </a:ext>
            </a:extLst>
          </p:cNvPr>
          <p:cNvSpPr/>
          <p:nvPr userDrawn="1"/>
        </p:nvSpPr>
        <p:spPr>
          <a:xfrm>
            <a:off x="11512549" y="6505593"/>
            <a:ext cx="225910" cy="3524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0F1D026-A3FA-4441-AC78-1A8E9462106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0" y="0"/>
            <a:ext cx="12192000" cy="38906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29496026-2354-A14B-BDD9-6A04D6EAED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1522" y="4475746"/>
            <a:ext cx="10108091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BCA1B0D7-414C-3145-B72C-7C21DD29D37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39397" y="6505593"/>
            <a:ext cx="4523368" cy="1990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or Section Title Goes Here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B07DD11F-1ED3-AD4D-A04E-BE691A75FF2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1521" y="5399671"/>
            <a:ext cx="10108091" cy="946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07830D-BFBC-934D-99A8-B915DD2389DF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35F5CE24-7283-D24C-A27C-CC69A605BB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07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725F21-B60F-C941-824D-AFBF94B70D86}"/>
              </a:ext>
            </a:extLst>
          </p:cNvPr>
          <p:cNvSpPr/>
          <p:nvPr userDrawn="1"/>
        </p:nvSpPr>
        <p:spPr>
          <a:xfrm>
            <a:off x="11512549" y="6505593"/>
            <a:ext cx="225910" cy="3524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29496026-2354-A14B-BDD9-6A04D6EAED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4401" y="847643"/>
            <a:ext cx="3106994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BCA1B0D7-414C-3145-B72C-7C21DD29D37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39397" y="6505593"/>
            <a:ext cx="4523368" cy="1990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or Section Title Goes Here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B07DD11F-1ED3-AD4D-A04E-BE691A75FF2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14399" y="1791232"/>
            <a:ext cx="3106995" cy="41671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AE04BE8-751E-5848-BC5C-2FE33E0CBD26}"/>
              </a:ext>
            </a:extLst>
          </p:cNvPr>
          <p:cNvSpPr>
            <a:spLocks noGrp="1"/>
          </p:cNvSpPr>
          <p:nvPr>
            <p:ph type="chart" sz="quarter" idx="51" hasCustomPrompt="1"/>
          </p:nvPr>
        </p:nvSpPr>
        <p:spPr>
          <a:xfrm>
            <a:off x="4601497" y="847643"/>
            <a:ext cx="6761828" cy="511024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chart here.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9A17C-70AE-B442-B520-F3D4A6FD141A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35F5CE24-7283-D24C-A27C-CC69A605BB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03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209C5C8-5753-604C-BF0F-C26CFA82A6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ECB19B8-93C4-D440-A77C-8D39860A1A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3378" y="4735077"/>
            <a:ext cx="3326847" cy="15379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2450006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209C5C8-5753-604C-BF0F-C26CFA82A6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ECB19B8-93C4-D440-A77C-8D39860A1A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3378" y="5426194"/>
            <a:ext cx="5232873" cy="4961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NAME OF HOTEL SPACE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9370B4B-567F-FF40-BC9A-A348D43A61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3378" y="5954235"/>
            <a:ext cx="5232873" cy="276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Grand Hyatt Property Name</a:t>
            </a:r>
          </a:p>
        </p:txBody>
      </p:sp>
    </p:spTree>
    <p:extLst>
      <p:ext uri="{BB962C8B-B14F-4D97-AF65-F5344CB8AC3E}">
        <p14:creationId xmlns:p14="http://schemas.microsoft.com/office/powerpoint/2010/main" val="1474697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_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0F8205-13D4-254C-B07E-BC9A66F9480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3">
            <a:extLst>
              <a:ext uri="{FF2B5EF4-FFF2-40B4-BE49-F238E27FC236}">
                <a16:creationId xmlns:a16="http://schemas.microsoft.com/office/drawing/2014/main" id="{B2F4C578-32CA-984F-8161-0F29D928DDA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42503" y="3229336"/>
            <a:ext cx="3106994" cy="33880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02BAF2-CDC9-7841-B4DD-8B74AE9CB04F}"/>
              </a:ext>
            </a:extLst>
          </p:cNvPr>
          <p:cNvSpPr/>
          <p:nvPr userDrawn="1"/>
        </p:nvSpPr>
        <p:spPr>
          <a:xfrm>
            <a:off x="-1" y="5883349"/>
            <a:ext cx="2222205" cy="51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3E0EC-43CF-B24D-B422-37729BF9F0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83349"/>
            <a:ext cx="2222204" cy="51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19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_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0F8205-13D4-254C-B07E-BC9A66F9480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3">
            <a:extLst>
              <a:ext uri="{FF2B5EF4-FFF2-40B4-BE49-F238E27FC236}">
                <a16:creationId xmlns:a16="http://schemas.microsoft.com/office/drawing/2014/main" id="{B2F4C578-32CA-984F-8161-0F29D928DDA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42503" y="3229336"/>
            <a:ext cx="3106994" cy="33880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02BAF2-CDC9-7841-B4DD-8B74AE9CB04F}"/>
              </a:ext>
            </a:extLst>
          </p:cNvPr>
          <p:cNvSpPr/>
          <p:nvPr userDrawn="1"/>
        </p:nvSpPr>
        <p:spPr>
          <a:xfrm>
            <a:off x="-1" y="5883349"/>
            <a:ext cx="2222205" cy="51745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BD19D-06B8-9549-8580-8E3D275A54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86074"/>
            <a:ext cx="2228577" cy="52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_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538709EA-A563-6B4B-80BC-6CD70FD86D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8" name="Text Placeholder 43">
            <a:extLst>
              <a:ext uri="{FF2B5EF4-FFF2-40B4-BE49-F238E27FC236}">
                <a16:creationId xmlns:a16="http://schemas.microsoft.com/office/drawing/2014/main" id="{B2F4C578-32CA-984F-8161-0F29D928DDA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8066" y="5401339"/>
            <a:ext cx="3251162" cy="41027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02BAF2-CDC9-7841-B4DD-8B74AE9CB04F}"/>
              </a:ext>
            </a:extLst>
          </p:cNvPr>
          <p:cNvSpPr/>
          <p:nvPr userDrawn="1"/>
        </p:nvSpPr>
        <p:spPr>
          <a:xfrm>
            <a:off x="4986668" y="6191693"/>
            <a:ext cx="2222205" cy="51745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D1D4D-7279-BA43-BF85-6F436D67A7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669" y="6191692"/>
            <a:ext cx="2211487" cy="517451"/>
          </a:xfrm>
          <a:prstGeom prst="rect">
            <a:avLst/>
          </a:prstGeom>
        </p:spPr>
      </p:pic>
      <p:sp>
        <p:nvSpPr>
          <p:cNvPr id="6" name="Text Placeholder 43">
            <a:extLst>
              <a:ext uri="{FF2B5EF4-FFF2-40B4-BE49-F238E27FC236}">
                <a16:creationId xmlns:a16="http://schemas.microsoft.com/office/drawing/2014/main" id="{9E4C3232-768F-E94C-A63E-01BB5947B45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38066" y="5837274"/>
            <a:ext cx="3251162" cy="25518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grand.hyatt.com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67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9D35959-E070-5540-9940-B8BB2F29CC5D}"/>
              </a:ext>
            </a:extLst>
          </p:cNvPr>
          <p:cNvSpPr/>
          <p:nvPr userDrawn="1"/>
        </p:nvSpPr>
        <p:spPr>
          <a:xfrm>
            <a:off x="11512549" y="6505593"/>
            <a:ext cx="225910" cy="3524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43">
            <a:extLst>
              <a:ext uri="{FF2B5EF4-FFF2-40B4-BE49-F238E27FC236}">
                <a16:creationId xmlns:a16="http://schemas.microsoft.com/office/drawing/2014/main" id="{5E111EEF-E9E0-6F4B-A487-133EB70B39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2350" y="4284119"/>
            <a:ext cx="3335688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9" name="Text Placeholder 43">
            <a:extLst>
              <a:ext uri="{FF2B5EF4-FFF2-40B4-BE49-F238E27FC236}">
                <a16:creationId xmlns:a16="http://schemas.microsoft.com/office/drawing/2014/main" id="{66FB2902-3210-9840-BDCF-F95C5A41063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2350" y="4642587"/>
            <a:ext cx="3335688" cy="1571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29496026-2354-A14B-BDD9-6A04D6EAED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82349" y="839128"/>
            <a:ext cx="10444411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BCA1B0D7-414C-3145-B72C-7C21DD29D37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39397" y="6505593"/>
            <a:ext cx="4523368" cy="1990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or Section Title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0F1D026-A3FA-4441-AC78-1A8E9462106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2349" y="1828800"/>
            <a:ext cx="3335689" cy="21526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1" name="Text Placeholder 43">
            <a:extLst>
              <a:ext uri="{FF2B5EF4-FFF2-40B4-BE49-F238E27FC236}">
                <a16:creationId xmlns:a16="http://schemas.microsoft.com/office/drawing/2014/main" id="{8BFC4F38-3127-BC45-BCB0-2B22A830309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441627" y="4284119"/>
            <a:ext cx="3335688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22" name="Text Placeholder 43">
            <a:extLst>
              <a:ext uri="{FF2B5EF4-FFF2-40B4-BE49-F238E27FC236}">
                <a16:creationId xmlns:a16="http://schemas.microsoft.com/office/drawing/2014/main" id="{83BD73EB-E9D9-F741-89E2-9687DAD2EF4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441627" y="4642587"/>
            <a:ext cx="3335688" cy="1571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0B114450-EF1F-FF46-94FD-6C000AABCEF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4441626" y="1828800"/>
            <a:ext cx="3335689" cy="21526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4" name="Text Placeholder 43">
            <a:extLst>
              <a:ext uri="{FF2B5EF4-FFF2-40B4-BE49-F238E27FC236}">
                <a16:creationId xmlns:a16="http://schemas.microsoft.com/office/drawing/2014/main" id="{C495A05B-18EA-B042-AC5B-2E78A0AB5CA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91073" y="4284119"/>
            <a:ext cx="3335688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25" name="Text Placeholder 43">
            <a:extLst>
              <a:ext uri="{FF2B5EF4-FFF2-40B4-BE49-F238E27FC236}">
                <a16:creationId xmlns:a16="http://schemas.microsoft.com/office/drawing/2014/main" id="{EE2A45E0-49B2-A147-9B66-666B0FFD246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991073" y="4642587"/>
            <a:ext cx="3335688" cy="1571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56D1CE9C-DB79-5041-AB2B-A58F7E5A0F2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991072" y="1828800"/>
            <a:ext cx="3335689" cy="21526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2DEC6D-D546-224A-B1F5-421ADA3864E2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35F5CE24-7283-D24C-A27C-CC69A605BB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92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AB329F-E2D3-EE41-8F97-A31B23438278}"/>
              </a:ext>
            </a:extLst>
          </p:cNvPr>
          <p:cNvSpPr/>
          <p:nvPr userDrawn="1"/>
        </p:nvSpPr>
        <p:spPr>
          <a:xfrm>
            <a:off x="11512549" y="6505593"/>
            <a:ext cx="225910" cy="3524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3">
            <a:extLst>
              <a:ext uri="{FF2B5EF4-FFF2-40B4-BE49-F238E27FC236}">
                <a16:creationId xmlns:a16="http://schemas.microsoft.com/office/drawing/2014/main" id="{66FB2902-3210-9840-BDCF-F95C5A41063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2350" y="4278793"/>
            <a:ext cx="4751534" cy="19155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29496026-2354-A14B-BDD9-6A04D6EAED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82349" y="3541682"/>
            <a:ext cx="10444411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BCA1B0D7-414C-3145-B72C-7C21DD29D37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39397" y="6505593"/>
            <a:ext cx="4523368" cy="1990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or Section Title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0F1D026-A3FA-4441-AC78-1A8E9462106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0" y="0"/>
            <a:ext cx="6105832" cy="277958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0B114450-EF1F-FF46-94FD-6C000AABCEF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174658" y="-1"/>
            <a:ext cx="2959510" cy="277958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56D1CE9C-DB79-5041-AB2B-A58F7E5A0F2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2994" y="-1"/>
            <a:ext cx="2989006" cy="277958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B07DD11F-1ED3-AD4D-A04E-BE691A75FF2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575226" y="4278793"/>
            <a:ext cx="4751534" cy="19155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230AF6-63E8-3B47-8334-B073934C0DEA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35F5CE24-7283-D24C-A27C-CC69A605BB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956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0F1D026-A3FA-4441-AC78-1A8E9462106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0" y="4084062"/>
            <a:ext cx="6105832" cy="277958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0B114450-EF1F-FF46-94FD-6C000AABCEF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174658" y="4084061"/>
            <a:ext cx="2959510" cy="277958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56D1CE9C-DB79-5041-AB2B-A58F7E5A0F2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2994" y="4084061"/>
            <a:ext cx="2989006" cy="277958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" name="Text Placeholder 43">
            <a:extLst>
              <a:ext uri="{FF2B5EF4-FFF2-40B4-BE49-F238E27FC236}">
                <a16:creationId xmlns:a16="http://schemas.microsoft.com/office/drawing/2014/main" id="{66FB2902-3210-9840-BDCF-F95C5A41063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2350" y="1584754"/>
            <a:ext cx="4751534" cy="19155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29496026-2354-A14B-BDD9-6A04D6EAED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82349" y="847643"/>
            <a:ext cx="10444411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B07DD11F-1ED3-AD4D-A04E-BE691A75FF2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575226" y="1584754"/>
            <a:ext cx="4751534" cy="19155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</p:spTree>
    <p:extLst>
      <p:ext uri="{BB962C8B-B14F-4D97-AF65-F5344CB8AC3E}">
        <p14:creationId xmlns:p14="http://schemas.microsoft.com/office/powerpoint/2010/main" val="3293155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5264597-AF39-C045-9185-016C1E3FAFEB}"/>
              </a:ext>
            </a:extLst>
          </p:cNvPr>
          <p:cNvSpPr/>
          <p:nvPr userDrawn="1"/>
        </p:nvSpPr>
        <p:spPr>
          <a:xfrm>
            <a:off x="11512549" y="6505593"/>
            <a:ext cx="225910" cy="3524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3">
            <a:extLst>
              <a:ext uri="{FF2B5EF4-FFF2-40B4-BE49-F238E27FC236}">
                <a16:creationId xmlns:a16="http://schemas.microsoft.com/office/drawing/2014/main" id="{66FB2902-3210-9840-BDCF-F95C5A41063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2350" y="1771567"/>
            <a:ext cx="4751534" cy="41867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29496026-2354-A14B-BDD9-6A04D6EAED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82349" y="847643"/>
            <a:ext cx="10444411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BCA1B0D7-414C-3145-B72C-7C21DD29D37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39397" y="6505593"/>
            <a:ext cx="4523368" cy="1990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or Section Title Goes Here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B07DD11F-1ED3-AD4D-A04E-BE691A75FF2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575226" y="1771567"/>
            <a:ext cx="4751534" cy="41867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6D7440-98FA-7944-A49A-B42249D647BB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35F5CE24-7283-D24C-A27C-CC69A605BB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306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B7668B3-88C2-FB49-8448-597ED0D00AB8}"/>
              </a:ext>
            </a:extLst>
          </p:cNvPr>
          <p:cNvSpPr/>
          <p:nvPr userDrawn="1"/>
        </p:nvSpPr>
        <p:spPr>
          <a:xfrm>
            <a:off x="11512549" y="6505593"/>
            <a:ext cx="225910" cy="3524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0F1D026-A3FA-4441-AC78-1A8E9462106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0" y="3657600"/>
            <a:ext cx="5525729" cy="320604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56D1CE9C-DB79-5041-AB2B-A58F7E5A0F2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708490" y="0"/>
            <a:ext cx="4483510" cy="307749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" name="Text Placeholder 43">
            <a:extLst>
              <a:ext uri="{FF2B5EF4-FFF2-40B4-BE49-F238E27FC236}">
                <a16:creationId xmlns:a16="http://schemas.microsoft.com/office/drawing/2014/main" id="{66FB2902-3210-9840-BDCF-F95C5A41063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2350" y="1769807"/>
            <a:ext cx="4643379" cy="1435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29496026-2354-A14B-BDD9-6A04D6EAED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82350" y="847643"/>
            <a:ext cx="4643380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BCA1B0D7-414C-3145-B72C-7C21DD29D37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39397" y="6505593"/>
            <a:ext cx="4523368" cy="1990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or Section Title Goes Here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B07DD11F-1ED3-AD4D-A04E-BE691A75FF2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29419" y="4229631"/>
            <a:ext cx="5033346" cy="19155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8092FD9E-250B-AE41-B49F-C45AA98F45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29419" y="3861331"/>
            <a:ext cx="5033346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40735B-A618-224F-8A76-03B55E5F6EC8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35F5CE24-7283-D24C-A27C-CC69A605BB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245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3AE461-32E6-B440-ACF4-0A92E22A5BFC}"/>
              </a:ext>
            </a:extLst>
          </p:cNvPr>
          <p:cNvSpPr/>
          <p:nvPr userDrawn="1"/>
        </p:nvSpPr>
        <p:spPr>
          <a:xfrm>
            <a:off x="11512549" y="6505593"/>
            <a:ext cx="225910" cy="3524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0F1D026-A3FA-4441-AC78-1A8E9462106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0" y="0"/>
            <a:ext cx="5525729" cy="686364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29496026-2354-A14B-BDD9-6A04D6EAED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40129" y="847643"/>
            <a:ext cx="4837471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BCA1B0D7-414C-3145-B72C-7C21DD29D37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39397" y="6505593"/>
            <a:ext cx="4523368" cy="1990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or Section Title Goes Here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B07DD11F-1ED3-AD4D-A04E-BE691A75FF2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440129" y="1791232"/>
            <a:ext cx="4922636" cy="4167116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bullet point copy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09948E-DD73-EB40-89E5-4736DA48B47A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35F5CE24-7283-D24C-A27C-CC69A605BB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08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B33698-45C6-FD4D-96A5-79F877F7470E}"/>
              </a:ext>
            </a:extLst>
          </p:cNvPr>
          <p:cNvSpPr/>
          <p:nvPr userDrawn="1"/>
        </p:nvSpPr>
        <p:spPr>
          <a:xfrm>
            <a:off x="11512549" y="6505593"/>
            <a:ext cx="225910" cy="3524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0F1D026-A3FA-4441-AC78-1A8E9462106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666271" y="0"/>
            <a:ext cx="5525729" cy="686364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29496026-2354-A14B-BDD9-6A04D6EAED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4400" y="847643"/>
            <a:ext cx="4837471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BCA1B0D7-414C-3145-B72C-7C21DD29D37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39397" y="6505593"/>
            <a:ext cx="4523368" cy="1990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or Section Title Goes Here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B07DD11F-1ED3-AD4D-A04E-BE691A75FF2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14400" y="1791232"/>
            <a:ext cx="4922636" cy="4167116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bullet point copy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762B13-940B-5E4D-A530-A8AC4ABAF446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35F5CE24-7283-D24C-A27C-CC69A605BB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E3B3DA7-266D-F64A-AE8F-99A11E3BF1BC}"/>
              </a:ext>
            </a:extLst>
          </p:cNvPr>
          <p:cNvSpPr/>
          <p:nvPr userDrawn="1"/>
        </p:nvSpPr>
        <p:spPr>
          <a:xfrm>
            <a:off x="11512549" y="6505593"/>
            <a:ext cx="225910" cy="3524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0F1D026-A3FA-4441-AC78-1A8E9462106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063613" y="0"/>
            <a:ext cx="7128387" cy="686364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6" name="Text Placeholder 43">
            <a:extLst>
              <a:ext uri="{FF2B5EF4-FFF2-40B4-BE49-F238E27FC236}">
                <a16:creationId xmlns:a16="http://schemas.microsoft.com/office/drawing/2014/main" id="{29496026-2354-A14B-BDD9-6A04D6EAED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4401" y="847643"/>
            <a:ext cx="3106994" cy="338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BD21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HEADLINE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BCA1B0D7-414C-3145-B72C-7C21DD29D37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39397" y="6505593"/>
            <a:ext cx="4523368" cy="1990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 or Section Title Goes Here</a:t>
            </a:r>
          </a:p>
        </p:txBody>
      </p:sp>
      <p:sp>
        <p:nvSpPr>
          <p:cNvPr id="15" name="Text Placeholder 43">
            <a:extLst>
              <a:ext uri="{FF2B5EF4-FFF2-40B4-BE49-F238E27FC236}">
                <a16:creationId xmlns:a16="http://schemas.microsoft.com/office/drawing/2014/main" id="{B07DD11F-1ED3-AD4D-A04E-BE691A75FF2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14400" y="1771568"/>
            <a:ext cx="3106994" cy="41671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body copy here.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7D471-EA43-6443-B8D5-6278B65F94F8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35F5CE24-7283-D24C-A27C-CC69A605BB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25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502B88-5E05-D94D-8B21-CD21B482C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6560" y="6530306"/>
            <a:ext cx="504701" cy="19907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5F5CE24-7283-D24C-A27C-CC69A605BB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98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9" r:id="rId8"/>
    <p:sldLayoutId id="2147483658" r:id="rId9"/>
    <p:sldLayoutId id="2147483660" r:id="rId10"/>
    <p:sldLayoutId id="2147483661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13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88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hyperlink" Target="https://urldefense.proofpoint.com/v2/url?u=http-3A__panomedia2.website_Portfolio_GrandHyattDubai_panorama.html&amp;d=DwMGaQ&amp;c=orHr9IaWfpKMpdclLtiBkg&amp;r=e_wpLf5XjVCfU-HBBFjTUnWtU3UyipNlII19TCDShB8&amp;m=FUlz8fz-74dMWSq6FO2dnOvRp7nyFrs_m8HZmkNRcdc&amp;s=bSAYhwod3MG0yX3EJuP_XMnuZMnr2I0SB39ZrIEB7MM&amp;e=" TargetMode="External"/><Relationship Id="rId7" Type="http://schemas.openxmlformats.org/officeDocument/2006/relationships/image" Target="../media/image5.emf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11" Type="http://schemas.openxmlformats.org/officeDocument/2006/relationships/image" Target="../media/image9.jpg"/><Relationship Id="rId5" Type="http://schemas.openxmlformats.org/officeDocument/2006/relationships/hyperlink" Target="https://urldefense.proofpoint.com/v2/url?u=http-3A__panomedia2.website_Portfolio_GrandHyattDubai_BaniyasBallroom_ShowKitchen_panorama.html&amp;d=DwMGaQ&amp;c=orHr9IaWfpKMpdclLtiBkg&amp;r=e_wpLf5XjVCfU-HBBFjTUnWtU3UyipNlII19TCDShB8&amp;m=FUlz8fz-74dMWSq6FO2dnOvRp7nyFrs_m8HZmkNRcdc&amp;s=zaWI6ZI7ovNGw39eJMEDiq3mG6VqJvhNb3BPoBEl6mc&amp;e=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s://urldefense.proofpoint.com/v2/url?u=http-3A__panomedia2.website_Portfolio_GrandHyattDubai_BaniyasBallroom_panorama.html&amp;d=DwMGaQ&amp;c=orHr9IaWfpKMpdclLtiBkg&amp;r=e_wpLf5XjVCfU-HBBFjTUnWtU3UyipNlII19TCDShB8&amp;m=FUlz8fz-74dMWSq6FO2dnOvRp7nyFrs_m8HZmkNRcdc&amp;s=zg8_5BAL6P5EkKFdlu3Jkw2DRmMFcDV7TrSZUUTrfDY&amp;e=" TargetMode="External"/><Relationship Id="rId9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3D4712-86C8-9A4C-8FC3-7DFFC60DEC8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682 Guest Rooms</a:t>
            </a:r>
          </a:p>
          <a:p>
            <a:endParaRPr lang="en-US" dirty="0"/>
          </a:p>
          <a:p>
            <a:r>
              <a:rPr lang="en-US" dirty="0"/>
              <a:t>80,000 Sq. Ft. of Meeting Space</a:t>
            </a:r>
          </a:p>
          <a:p>
            <a:endParaRPr lang="en-US" dirty="0"/>
          </a:p>
          <a:p>
            <a:r>
              <a:rPr lang="en-US" dirty="0"/>
              <a:t>Hotel : </a:t>
            </a:r>
            <a:r>
              <a:rPr lang="en-US" u="sng" dirty="0" smtClean="0">
                <a:hlinkClick r:id="rId3"/>
              </a:rPr>
              <a:t>Be Grand and Go Grand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Ballroom : </a:t>
            </a:r>
            <a:r>
              <a:rPr lang="en-US" u="sng" dirty="0">
                <a:hlinkClick r:id="rId4"/>
              </a:rPr>
              <a:t>Your One-Of-A-Kind conference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Show Kitchen : </a:t>
            </a:r>
            <a:r>
              <a:rPr lang="en-US" u="sng" dirty="0">
                <a:hlinkClick r:id="rId5"/>
              </a:rPr>
              <a:t>A Show kitchen like no other! 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F78CC-6A5A-1F4A-8674-A44327D0B2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dirty="0" smtClean="0"/>
              <a:t>GRAND HYATT DUBAI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F66E1-BB6D-8F48-890D-2F79D058B63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 dirty="0" smtClean="0"/>
              <a:t>Grand Hyatt Dubai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5AF9F2-641A-0C44-BA75-60BE4A19C86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633884" y="4278793"/>
            <a:ext cx="5742676" cy="1915529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Dubai's Leading Conference hotel 3 years in a row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Centrally Located – Easy access to various Leisure facilities and the Dubai World Trade Centre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Highly Reliable and Flexible Events Team - Your Vision is our Mission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643B4-3B31-0E40-BBA6-C60724B29D85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35F5CE24-7283-D24C-A27C-CC69A605BB61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3775E0-8004-004B-87A7-830DE4E15C09}"/>
              </a:ext>
            </a:extLst>
          </p:cNvPr>
          <p:cNvGrpSpPr/>
          <p:nvPr/>
        </p:nvGrpSpPr>
        <p:grpSpPr>
          <a:xfrm>
            <a:off x="626875" y="3423244"/>
            <a:ext cx="251383" cy="575680"/>
            <a:chOff x="626875" y="731315"/>
            <a:chExt cx="251383" cy="5756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C19E28A-433E-FF41-A62C-1E88AB2D46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26875" y="731315"/>
              <a:ext cx="251383" cy="25138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E8FE20B-CCAE-B74D-83C2-B288CB490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26875" y="1055612"/>
              <a:ext cx="251383" cy="25138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D4F7A6-3CAD-9049-A7ED-403733CAD12A}"/>
              </a:ext>
            </a:extLst>
          </p:cNvPr>
          <p:cNvGrpSpPr/>
          <p:nvPr/>
        </p:nvGrpSpPr>
        <p:grpSpPr>
          <a:xfrm>
            <a:off x="4097979" y="3423244"/>
            <a:ext cx="251386" cy="575680"/>
            <a:chOff x="3862008" y="731315"/>
            <a:chExt cx="251386" cy="5756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5564BD7-E1AD-4B44-A4F7-628B96642E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3862008" y="731315"/>
              <a:ext cx="251383" cy="25138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7B855DE-937D-8B40-B298-7D0528743A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862011" y="1055612"/>
              <a:ext cx="251383" cy="251383"/>
            </a:xfrm>
            <a:prstGeom prst="rect">
              <a:avLst/>
            </a:prstGeom>
          </p:spPr>
        </p:pic>
      </p:grpSp>
      <p:pic>
        <p:nvPicPr>
          <p:cNvPr id="15" name="Picture Placeholder 14"/>
          <p:cNvPicPr>
            <a:picLocks noGrp="1" noChangeAspect="1"/>
          </p:cNvPicPr>
          <p:nvPr>
            <p:ph type="pic" sz="quarter" idx="43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-14307" r="2953" b="-16163"/>
          <a:stretch/>
        </p:blipFill>
        <p:spPr>
          <a:solidFill>
            <a:srgbClr val="BD2137"/>
          </a:solidFill>
        </p:spPr>
      </p:pic>
      <p:pic>
        <p:nvPicPr>
          <p:cNvPr id="23" name="Picture Placeholder 22"/>
          <p:cNvPicPr>
            <a:picLocks noGrp="1" noChangeAspect="1"/>
          </p:cNvPicPr>
          <p:nvPr>
            <p:ph type="pic" sz="quarter" idx="46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5703"/>
          <a:stretch>
            <a:fillRect/>
          </a:stretch>
        </p:blipFill>
        <p:spPr/>
      </p:pic>
      <p:pic>
        <p:nvPicPr>
          <p:cNvPr id="25" name="Picture Placeholder 24"/>
          <p:cNvPicPr>
            <a:picLocks noGrp="1" noChangeAspect="1"/>
          </p:cNvPicPr>
          <p:nvPr>
            <p:ph type="pic" sz="quarter" idx="49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r="13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2120579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ankYo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108</Words>
  <Application>Microsoft Office PowerPoint</Application>
  <PresentationFormat>Widescreen</PresentationFormat>
  <Paragraphs>17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Wingdings</vt:lpstr>
      <vt:lpstr>Content</vt:lpstr>
      <vt:lpstr>Divider</vt:lpstr>
      <vt:lpstr>ThankYou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Alban, Lisa (CHICO-C)</dc:creator>
  <cp:lastModifiedBy>Ahmad, Ayeshah (DXBGH)</cp:lastModifiedBy>
  <cp:revision>40</cp:revision>
  <dcterms:created xsi:type="dcterms:W3CDTF">2018-08-23T21:05:51Z</dcterms:created>
  <dcterms:modified xsi:type="dcterms:W3CDTF">2019-09-17T16:26:17Z</dcterms:modified>
</cp:coreProperties>
</file>